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71" r:id="rId7"/>
    <p:sldId id="267" r:id="rId8"/>
    <p:sldId id="268" r:id="rId9"/>
    <p:sldId id="269" r:id="rId10"/>
    <p:sldId id="270" r:id="rId11"/>
    <p:sldId id="258" r:id="rId12"/>
    <p:sldId id="259" r:id="rId13"/>
    <p:sldId id="260" r:id="rId14"/>
    <p:sldId id="261" r:id="rId15"/>
    <p:sldId id="262" r:id="rId16"/>
    <p:sldId id="26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E53854-62E2-4618-8326-9F514F659303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02354B-8E9B-42C8-80E0-A2422EBBCA0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Abstract Sculpture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</a:t>
            </a:r>
            <a:endParaRPr lang="en-US" dirty="0"/>
          </a:p>
        </p:txBody>
      </p:sp>
      <p:pic>
        <p:nvPicPr>
          <p:cNvPr id="39938" name="Picture 2" descr="http://www.aboutsculpture.com/images/wood%20sculptur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00654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- Carving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Dating from pre-historic times, carving is a process in which the artist subtracts or cuts away from a solid material to reach the desired form. </a:t>
            </a:r>
          </a:p>
          <a:p>
            <a:r>
              <a:rPr lang="en-US" dirty="0" smtClean="0"/>
              <a:t>It can be a very painstaking and time consuming method because of the hard and weighty materials, such as marble or other stones, that are often used. </a:t>
            </a:r>
          </a:p>
          <a:p>
            <a:r>
              <a:rPr lang="en-US" dirty="0" smtClean="0"/>
              <a:t>Artists can also carve softer substances such as wood and even soap.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dLSVgS5AxBI/TQ3WvNDEgHI/AAAAAAAA5cc/c5Z1-tKts_g/s1600/carved_sculpture_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is the process of manipulating soft materials to create a three-dimensional form. Unlike carving, modeling requires soft substances that can be easily and rapidly shaped by the sculptor's hands. </a:t>
            </a:r>
          </a:p>
          <a:p>
            <a:r>
              <a:rPr lang="en-US" dirty="0" smtClean="0"/>
              <a:t>Clay is the most frequent material used for modeling, however, others such as plaster, </a:t>
            </a:r>
            <a:r>
              <a:rPr lang="en-US" dirty="0" err="1" smtClean="0"/>
              <a:t>papier-maché</a:t>
            </a:r>
            <a:r>
              <a:rPr lang="en-US" dirty="0" smtClean="0"/>
              <a:t>, and wax are also common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ulmoment.com/wp-content/uploads/2007/08/081007_sculpture_sti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4038600" cy="4973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Casting is a method of obtaining the permanence of a modeled work by making a mold and casting it in a durable material such as bronze. </a:t>
            </a:r>
          </a:p>
          <a:p>
            <a:r>
              <a:rPr lang="en-US" dirty="0" smtClean="0"/>
              <a:t>Two methods of casting are used: sand casting and the </a:t>
            </a:r>
            <a:r>
              <a:rPr lang="en-US" i="1" dirty="0" err="1" smtClean="0"/>
              <a:t>cire-perdue</a:t>
            </a:r>
            <a:r>
              <a:rPr lang="en-US" dirty="0" smtClean="0"/>
              <a:t> or "lost wax" process. </a:t>
            </a:r>
          </a:p>
          <a:p>
            <a:r>
              <a:rPr lang="en-US" dirty="0" smtClean="0"/>
              <a:t>The lost-wax process is more widely used, however, both have been frequently employed since antiquity.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llysgalleryatjoseph.com/artists/curtiss/lg_img/shelley_curtis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and Assemblage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in the twentieth-century, the techniques of assemblage and construction consist of combining and joining various materials to form a three-dimensional object. </a:t>
            </a:r>
          </a:p>
          <a:p>
            <a:r>
              <a:rPr lang="en-US" dirty="0" smtClean="0"/>
              <a:t>These methods originated from the technique </a:t>
            </a:r>
            <a:r>
              <a:rPr lang="en-US" i="1" dirty="0" smtClean="0"/>
              <a:t>collage</a:t>
            </a:r>
            <a:r>
              <a:rPr lang="en-US" dirty="0" smtClean="0"/>
              <a:t>, which was popularized by the Cubists during the early part of the twentieth century.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arm3.static.flickr.com/2530/3981477582_f89d6a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2575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Abstract: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clay, we are going to create a small sculpture.</a:t>
            </a:r>
          </a:p>
          <a:p>
            <a:r>
              <a:rPr lang="en-US" dirty="0" smtClean="0"/>
              <a:t>Sculpture may be of a human or animal.</a:t>
            </a:r>
          </a:p>
          <a:p>
            <a:r>
              <a:rPr lang="en-US" dirty="0" smtClean="0"/>
              <a:t>Project planning – form, notes, rough sketch.</a:t>
            </a:r>
          </a:p>
          <a:p>
            <a:r>
              <a:rPr lang="en-US" dirty="0" smtClean="0"/>
              <a:t>Sculpture must be “in the round”.</a:t>
            </a:r>
          </a:p>
          <a:p>
            <a:r>
              <a:rPr lang="en-US" dirty="0" smtClean="0"/>
              <a:t>Theme is movement.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What is sculpture?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The word sculpture originates from the Latin word </a:t>
            </a:r>
            <a:r>
              <a:rPr lang="en-US" i="1" dirty="0" err="1" smtClean="0"/>
              <a:t>sculpere</a:t>
            </a:r>
            <a:r>
              <a:rPr lang="en-US" dirty="0" smtClean="0"/>
              <a:t>, which means "to carve". It can be defined as the art or practice of creating three-dimensional forms or figures. </a:t>
            </a:r>
          </a:p>
          <a:p>
            <a:r>
              <a:rPr lang="en-US" dirty="0" smtClean="0"/>
              <a:t>Sculptures can be free-standing or </a:t>
            </a:r>
            <a:r>
              <a:rPr lang="en-US" b="1" dirty="0" smtClean="0"/>
              <a:t>"in the round" </a:t>
            </a:r>
            <a:r>
              <a:rPr lang="en-US" dirty="0" smtClean="0"/>
              <a:t>(able to be viewed from all sides) or they can be in </a:t>
            </a:r>
            <a:r>
              <a:rPr lang="en-US" b="1" dirty="0" smtClean="0"/>
              <a:t>relief</a:t>
            </a:r>
            <a:r>
              <a:rPr lang="en-US" dirty="0" smtClean="0"/>
              <a:t> (form is carved or modeled from a flat background plane). </a:t>
            </a:r>
          </a:p>
          <a:p>
            <a:r>
              <a:rPr lang="en-US" dirty="0" smtClean="0"/>
              <a:t>They can be made of almost any organic or inorganic substance. Common materials include </a:t>
            </a:r>
            <a:r>
              <a:rPr lang="en-US" b="1" dirty="0" smtClean="0"/>
              <a:t>bronze, plaster, clay, wood, </a:t>
            </a:r>
            <a:r>
              <a:rPr lang="en-US" b="1" dirty="0" err="1" smtClean="0"/>
              <a:t>papier</a:t>
            </a:r>
            <a:r>
              <a:rPr lang="en-US" b="1" dirty="0" smtClean="0"/>
              <a:t> </a:t>
            </a:r>
            <a:r>
              <a:rPr lang="en-US" b="1" dirty="0" err="1" smtClean="0"/>
              <a:t>maché</a:t>
            </a:r>
            <a:r>
              <a:rPr lang="en-US" b="1" dirty="0" smtClean="0"/>
              <a:t>, and plastic. </a:t>
            </a:r>
          </a:p>
          <a:p>
            <a:r>
              <a:rPr lang="en-US" dirty="0" smtClean="0"/>
              <a:t>The processes involved in creating sculptures date back to antiquity and, until the twentieth-century, have changed very little. However, the twentieth-century has brought new ideas, techniques, and materials to the art of sculpture, making them even more common to encounter in our everyday lives.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hebronxrocks.com/wp-content/uploads/2009/03/moore-b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hebronxrocks.com/wp-content/uploads/2008/09/henry-moore-w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038600" cy="5386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gardenvisit.com/assets/madge/henry_moore_foundation_1413_jpg/600x/henry_moore_foundation_1413_jpg_6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91400" cy="397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ages.artnet.com/artwork_images/425931349/47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2385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learnstonecarving.com/image-files/abstract-images.jpg"/>
          <p:cNvPicPr>
            <a:picLocks noChangeAspect="1" noChangeArrowheads="1"/>
          </p:cNvPicPr>
          <p:nvPr/>
        </p:nvPicPr>
        <p:blipFill>
          <a:blip r:embed="rId2" cstate="print"/>
          <a:srcRect b="5455"/>
          <a:stretch>
            <a:fillRect/>
          </a:stretch>
        </p:blipFill>
        <p:spPr bwMode="auto">
          <a:xfrm>
            <a:off x="1752600" y="1752600"/>
            <a:ext cx="538528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aspencountry.com/assets/product_images/product_lib/38000-38999/38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334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netserved.com/graphics/eb/buggatti-panther-1-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1816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rtparks.co.uk/sculpture/lrg_img/artpark_sculpture_gill_brown_sw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47625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photocase.org/photos/registered_photos/189-animal,-sculpture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1.bp.blogspot.com/_a693TT2YGI0/SRkcQNP1DrI/AAAAAAAAA_g/WmRRAzqdCpU/s400/Cornered_Rab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47076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Sculpture in the round</a:t>
            </a:r>
            <a:endParaRPr lang="en-US" dirty="0"/>
          </a:p>
        </p:txBody>
      </p:sp>
      <p:pic>
        <p:nvPicPr>
          <p:cNvPr id="33794" name="Picture 2" descr="http://www.downtownmesa.com/Hump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3091928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Sculpture - Relief</a:t>
            </a:r>
            <a:endParaRPr lang="en-US" dirty="0"/>
          </a:p>
        </p:txBody>
      </p:sp>
      <p:pic>
        <p:nvPicPr>
          <p:cNvPr id="34818" name="Picture 2" descr="http://craftstew.com/wp-content/uploads/2010/08/relief-sculpture-300x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857500" cy="2695576"/>
          </a:xfrm>
          <a:prstGeom prst="rect">
            <a:avLst/>
          </a:prstGeom>
          <a:noFill/>
        </p:spPr>
      </p:pic>
      <p:pic>
        <p:nvPicPr>
          <p:cNvPr id="34824" name="Picture 8" descr="http://www.corbisimages.com/images/67/1E8504FB-F19A-46B2-A9EC-D31E1683E45C/AW01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048000" cy="4572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4400" y="3886200"/>
            <a:ext cx="2971800" cy="381000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24400" y="5486400"/>
            <a:ext cx="3048000" cy="381000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</a:t>
            </a:r>
            <a:endParaRPr lang="en-US" dirty="0"/>
          </a:p>
        </p:txBody>
      </p:sp>
      <p:pic>
        <p:nvPicPr>
          <p:cNvPr id="38914" name="Picture 2" descr="http://www.floatingbanana.com/artbackwash/so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758589" cy="424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pic>
        <p:nvPicPr>
          <p:cNvPr id="40962" name="Picture 2" descr="http://img.designswan.com/2010/03/toySculptur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953000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-en.busytrade.com/116012900/Sell-Bronze-Picasso-Goat-Sculpture-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6477000" cy="4857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Papier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endParaRPr lang="en-US" dirty="0"/>
          </a:p>
        </p:txBody>
      </p:sp>
      <p:pic>
        <p:nvPicPr>
          <p:cNvPr id="36866" name="Picture 2" descr="http://www.driftwood-dreams.co.uk/Anita/papier_mache_alebrijes/alebrije%20mexican%20papier%20mache%20scul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096531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Plaster</a:t>
            </a:r>
            <a:endParaRPr lang="en-US" dirty="0"/>
          </a:p>
        </p:txBody>
      </p:sp>
      <p:pic>
        <p:nvPicPr>
          <p:cNvPr id="35842" name="Picture 2" descr="http://www.bethbloomdesigns.com/yahoo_site_admin/assets/images/Untitled_hydrocal_plaster_art.153233411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228975" cy="4124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275</Words>
  <Application>Microsoft Office PowerPoint</Application>
  <PresentationFormat>On-screen Show (4:3)</PresentationFormat>
  <Paragraphs>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Abstract Sculpture</vt:lpstr>
      <vt:lpstr>What is Sculpture</vt:lpstr>
      <vt:lpstr>Sculpture in the round</vt:lpstr>
      <vt:lpstr>Sculpture - Relief</vt:lpstr>
      <vt:lpstr>Soap</vt:lpstr>
      <vt:lpstr>Plastic</vt:lpstr>
      <vt:lpstr>Bronze</vt:lpstr>
      <vt:lpstr>Papier mache</vt:lpstr>
      <vt:lpstr>Plaster</vt:lpstr>
      <vt:lpstr>Wood</vt:lpstr>
      <vt:lpstr>Method - Carving</vt:lpstr>
      <vt:lpstr>Slide 12</vt:lpstr>
      <vt:lpstr>Modeling</vt:lpstr>
      <vt:lpstr>Slide 14</vt:lpstr>
      <vt:lpstr>Casting</vt:lpstr>
      <vt:lpstr>Slide 16</vt:lpstr>
      <vt:lpstr>Construction and Assemblage</vt:lpstr>
      <vt:lpstr>Slide 18</vt:lpstr>
      <vt:lpstr>Abstract: Movement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Sculpture</dc:title>
  <dc:creator>Martin</dc:creator>
  <cp:lastModifiedBy>Steph</cp:lastModifiedBy>
  <cp:revision>6</cp:revision>
  <dcterms:created xsi:type="dcterms:W3CDTF">2011-03-27T19:16:00Z</dcterms:created>
  <dcterms:modified xsi:type="dcterms:W3CDTF">2011-03-28T14:20:04Z</dcterms:modified>
</cp:coreProperties>
</file>