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BEF6581-F51F-4A8E-A86A-15C45F6F39C0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05809E-888D-49B6-B065-B2812073D1CF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6581-F51F-4A8E-A86A-15C45F6F39C0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809E-888D-49B6-B065-B2812073D1C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BEF6581-F51F-4A8E-A86A-15C45F6F39C0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705809E-888D-49B6-B065-B2812073D1CF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6581-F51F-4A8E-A86A-15C45F6F39C0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05809E-888D-49B6-B065-B2812073D1CF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6581-F51F-4A8E-A86A-15C45F6F39C0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705809E-888D-49B6-B065-B2812073D1CF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EF6581-F51F-4A8E-A86A-15C45F6F39C0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705809E-888D-49B6-B065-B2812073D1CF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EF6581-F51F-4A8E-A86A-15C45F6F39C0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705809E-888D-49B6-B065-B2812073D1CF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6581-F51F-4A8E-A86A-15C45F6F39C0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05809E-888D-49B6-B065-B2812073D1C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6581-F51F-4A8E-A86A-15C45F6F39C0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05809E-888D-49B6-B065-B2812073D1C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6581-F51F-4A8E-A86A-15C45F6F39C0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05809E-888D-49B6-B065-B2812073D1CF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BEF6581-F51F-4A8E-A86A-15C45F6F39C0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705809E-888D-49B6-B065-B2812073D1CF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EF6581-F51F-4A8E-A86A-15C45F6F39C0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05809E-888D-49B6-B065-B2812073D1CF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Brief History of clay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Prehistoric origins</a:t>
            </a:r>
            <a:endParaRPr lang="en-CA" dirty="0"/>
          </a:p>
        </p:txBody>
      </p:sp>
      <p:pic>
        <p:nvPicPr>
          <p:cNvPr id="26626" name="Picture 2" descr="Venus of Willendorf - a tiny fertility figur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692696"/>
            <a:ext cx="2625542" cy="42139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Fire is a hazard in an community, and at some point a fire must have broke out and been hot enough to bake some of these clay lined baskets, leaving just the clay portion.</a:t>
            </a:r>
          </a:p>
          <a:p>
            <a:r>
              <a:rPr lang="en-US" dirty="0" smtClean="0"/>
              <a:t>The result of this would be a clay pot, which unlike a basket would be rot proof and rat proof and therefore a very valuable vessel.</a:t>
            </a:r>
            <a:endParaRPr lang="en-CA" dirty="0"/>
          </a:p>
        </p:txBody>
      </p:sp>
      <p:pic>
        <p:nvPicPr>
          <p:cNvPr id="48134" name="Picture 6" descr="http://www.ceramicstudies.me.uk/hgrafs01/ch121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509120"/>
            <a:ext cx="253365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Stone 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Despite their primitive lifestyle, stone age people made many realistic and lively images, mostly drawn, scratched or carved on bare rock walls.</a:t>
            </a:r>
          </a:p>
          <a:p>
            <a:r>
              <a:rPr lang="en-US" dirty="0" smtClean="0"/>
              <a:t>Probably the most sophisticated and life-like Old Stone Age paintings of animals are found in the Caves of Lascaux in France.</a:t>
            </a:r>
            <a:endParaRPr lang="en-CA" dirty="0"/>
          </a:p>
        </p:txBody>
      </p:sp>
      <p:pic>
        <p:nvPicPr>
          <p:cNvPr id="37890" name="Picture 2" descr="Cave painting of a bison at Altamira in northern Sp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509120"/>
            <a:ext cx="25908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Earliest Clay Art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Although more fragile than cave paintings, some clay images of animals have survived.</a:t>
            </a:r>
          </a:p>
          <a:p>
            <a:r>
              <a:rPr lang="en-US" dirty="0" smtClean="0"/>
              <a:t>This image of a bison head was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discovered in a cave in the foothills of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the Pyrenees in France.  The image was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created by scratching in clay that had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been smeared on the cave wall.</a:t>
            </a:r>
          </a:p>
          <a:p>
            <a:endParaRPr lang="en-CA" dirty="0"/>
          </a:p>
        </p:txBody>
      </p:sp>
      <p:pic>
        <p:nvPicPr>
          <p:cNvPr id="38914" name="Picture 2" descr="The head of a bison scratched in clay mu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780928"/>
            <a:ext cx="18288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Humans in Clay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Besides painting and creating animal images, early people also carved small human figures in stone, bone or clay. </a:t>
            </a:r>
          </a:p>
          <a:p>
            <a:r>
              <a:rPr lang="en-US" dirty="0" smtClean="0"/>
              <a:t>Figures were often abstracted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images of women and are believed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to be mother-goddess or fertility</a:t>
            </a:r>
          </a:p>
          <a:p>
            <a:pPr>
              <a:buNone/>
            </a:pPr>
            <a:r>
              <a:rPr lang="en-US" dirty="0" smtClean="0"/>
              <a:t> images.  The most famous is the </a:t>
            </a:r>
          </a:p>
          <a:p>
            <a:pPr>
              <a:buNone/>
            </a:pPr>
            <a:r>
              <a:rPr lang="en-US" dirty="0" smtClean="0"/>
              <a:t> 20,000 year old limestone carving - </a:t>
            </a:r>
          </a:p>
          <a:p>
            <a:pPr>
              <a:buNone/>
            </a:pPr>
            <a:r>
              <a:rPr lang="en-US" dirty="0" smtClean="0"/>
              <a:t> Venus of Willendorf. </a:t>
            </a:r>
            <a:endParaRPr lang="en-CA" dirty="0"/>
          </a:p>
        </p:txBody>
      </p:sp>
      <p:pic>
        <p:nvPicPr>
          <p:cNvPr id="40962" name="Picture 2" descr="Venus of Willendorf - a tiny fertility figur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564904"/>
            <a:ext cx="2409056" cy="3866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Ceramic Discovery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discovery that fire turned soft crumbly clay into  permanent shapes was the beginning of ceramics. </a:t>
            </a:r>
          </a:p>
          <a:p>
            <a:r>
              <a:rPr lang="en-US" dirty="0" smtClean="0"/>
              <a:t>This discovery most likely occurred around 27,000 years ago (according to recent scientific testing done on some Stone Age figurines found in prehistoric sites)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Hunter to Farmer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ice age came to an end, and early people began settling on permanent sites, clay use increased.  </a:t>
            </a:r>
          </a:p>
          <a:p>
            <a:r>
              <a:rPr lang="en-US" dirty="0" smtClean="0"/>
              <a:t>New Stone Age people still carved small figurines.</a:t>
            </a:r>
          </a:p>
          <a:p>
            <a:pPr>
              <a:buNone/>
            </a:pPr>
            <a:r>
              <a:rPr lang="en-US" dirty="0" smtClean="0"/>
              <a:t>			This figurine was discovered in the 			prehistoric village of </a:t>
            </a:r>
            <a:r>
              <a:rPr lang="de-DE" dirty="0" smtClean="0"/>
              <a:t>Tepe Sarab in </a:t>
            </a:r>
            <a:r>
              <a:rPr lang="de-DE" dirty="0" smtClean="0"/>
              <a:t>			western Iran.</a:t>
            </a:r>
            <a:endParaRPr lang="en-CA" dirty="0"/>
          </a:p>
        </p:txBody>
      </p:sp>
      <p:pic>
        <p:nvPicPr>
          <p:cNvPr id="43010" name="Picture 2" descr="Clay figurine 6cm.H.c 7000 BC. from Tepe Sarab village site in Ir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645024"/>
            <a:ext cx="2085975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Containers!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Skulls, nuts, shells and fruit skins were the main liquid holding vessels by prehistoric people.</a:t>
            </a:r>
          </a:p>
          <a:p>
            <a:r>
              <a:rPr lang="en-US" dirty="0" smtClean="0"/>
              <a:t>The discovery that small amounts of clay could be squeezed and pressed into cups and bowls a put in a bonfire to make them permanent </a:t>
            </a:r>
          </a:p>
          <a:p>
            <a:pPr>
              <a:buNone/>
            </a:pPr>
            <a:r>
              <a:rPr lang="en-US" dirty="0" smtClean="0"/>
              <a:t>   was the birth of </a:t>
            </a:r>
          </a:p>
          <a:p>
            <a:pPr>
              <a:buNone/>
            </a:pPr>
            <a:r>
              <a:rPr lang="en-US" dirty="0" smtClean="0"/>
              <a:t>   modern</a:t>
            </a:r>
          </a:p>
          <a:p>
            <a:pPr>
              <a:buNone/>
            </a:pPr>
            <a:r>
              <a:rPr lang="en-US" dirty="0" smtClean="0"/>
              <a:t>   day ceramics.</a:t>
            </a:r>
            <a:endParaRPr lang="en-CA" dirty="0"/>
          </a:p>
        </p:txBody>
      </p:sp>
      <p:pic>
        <p:nvPicPr>
          <p:cNvPr id="45058" name="Picture 2" descr="Making clay objects perman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9" y="4077072"/>
            <a:ext cx="3456384" cy="25992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Basket and the Pot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Basket weaving is certainly older than pottery.  The influence of woven patterns on early pottery is quite considerable.</a:t>
            </a:r>
          </a:p>
          <a:p>
            <a:r>
              <a:rPr lang="en-US" dirty="0" smtClean="0"/>
              <a:t>In some of these early communities, basket making probably led  to the technique of pottery making.</a:t>
            </a:r>
          </a:p>
          <a:p>
            <a:r>
              <a:rPr lang="en-CA" dirty="0" smtClean="0"/>
              <a:t>This is the remains of </a:t>
            </a:r>
            <a:r>
              <a:rPr lang="en-CA" dirty="0" smtClean="0"/>
              <a:t>an</a:t>
            </a:r>
          </a:p>
          <a:p>
            <a:pPr>
              <a:buNone/>
            </a:pPr>
            <a:r>
              <a:rPr lang="en-CA" dirty="0" smtClean="0"/>
              <a:t> </a:t>
            </a:r>
            <a:r>
              <a:rPr lang="en-CA" dirty="0" smtClean="0"/>
              <a:t>ancient basket found in 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the </a:t>
            </a:r>
            <a:r>
              <a:rPr lang="en-CA" dirty="0" smtClean="0"/>
              <a:t>mud of the river Nile, Egypt. 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This basket was made with a </a:t>
            </a:r>
          </a:p>
          <a:p>
            <a:pPr>
              <a:buNone/>
            </a:pPr>
            <a:r>
              <a:rPr lang="en-CA" dirty="0" smtClean="0"/>
              <a:t>variety of plant stalks. When </a:t>
            </a:r>
          </a:p>
          <a:p>
            <a:pPr>
              <a:buNone/>
            </a:pPr>
            <a:r>
              <a:rPr lang="en-CA" dirty="0" smtClean="0"/>
              <a:t>lined with animal skin or fat these</a:t>
            </a:r>
          </a:p>
          <a:p>
            <a:pPr>
              <a:buNone/>
            </a:pPr>
            <a:r>
              <a:rPr lang="en-CA" dirty="0" smtClean="0"/>
              <a:t>basket could hold water.</a:t>
            </a:r>
            <a:endParaRPr lang="en-CA" dirty="0"/>
          </a:p>
        </p:txBody>
      </p:sp>
      <p:pic>
        <p:nvPicPr>
          <p:cNvPr id="46082" name="Picture 2" descr="Remains of basket found in the River Nile 4000 BC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429000"/>
            <a:ext cx="3611774" cy="2319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Way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some point someone discovered an </a:t>
            </a:r>
            <a:r>
              <a:rPr lang="en-US" dirty="0" err="1" smtClean="0"/>
              <a:t>eaiser</a:t>
            </a:r>
            <a:r>
              <a:rPr lang="en-US" dirty="0" smtClean="0"/>
              <a:t> way to make plant based baskets efficient at holding water – CLAY.</a:t>
            </a:r>
          </a:p>
          <a:p>
            <a:r>
              <a:rPr lang="en-US" dirty="0" smtClean="0"/>
              <a:t>Smearing clay on the inside of a basket it seals to pores and makes holding water more efficient.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47106" name="Picture 2" descr="http://www.ceramicstudies.me.uk/hgrafs01/ch115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221088"/>
            <a:ext cx="2962275" cy="1905000"/>
          </a:xfrm>
          <a:prstGeom prst="rect">
            <a:avLst/>
          </a:prstGeom>
          <a:noFill/>
        </p:spPr>
      </p:pic>
      <p:pic>
        <p:nvPicPr>
          <p:cNvPr id="47108" name="Picture 4" descr="http://www.ceramicstudies.me.uk/hgrafs01/ch117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221088"/>
            <a:ext cx="3044592" cy="1977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</TotalTime>
  <Words>506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Brief History of clay</vt:lpstr>
      <vt:lpstr>Stone Age</vt:lpstr>
      <vt:lpstr>Earliest Clay Art</vt:lpstr>
      <vt:lpstr>Humans in Clay</vt:lpstr>
      <vt:lpstr>Ceramic Discovery</vt:lpstr>
      <vt:lpstr>Hunter to Farmer</vt:lpstr>
      <vt:lpstr>New Containers!</vt:lpstr>
      <vt:lpstr>The Basket and the Pot</vt:lpstr>
      <vt:lpstr>Better Way</vt:lpstr>
      <vt:lpstr>FIRE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History of clay</dc:title>
  <dc:creator>Steph</dc:creator>
  <cp:lastModifiedBy>Steph</cp:lastModifiedBy>
  <cp:revision>6</cp:revision>
  <dcterms:created xsi:type="dcterms:W3CDTF">2011-03-03T17:07:36Z</dcterms:created>
  <dcterms:modified xsi:type="dcterms:W3CDTF">2011-03-03T17:57:56Z</dcterms:modified>
</cp:coreProperties>
</file>