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962608-BDC4-4042-B7E8-1E7DEB77B2A1}" type="datetimeFigureOut">
              <a:rPr lang="en-CA" smtClean="0"/>
              <a:t>03/03/2011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EBE439-8667-4A1D-9DC7-046BCD0489A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Coil Building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Ceramics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Wedge Clay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WEDGE YOUR CLAY</a:t>
            </a:r>
            <a:r>
              <a:rPr lang="en-CA" dirty="0" smtClean="0"/>
              <a:t> – this will homogenize the clay and get any air bubbles out of the clay.</a:t>
            </a:r>
            <a:endParaRPr lang="en-US" dirty="0" smtClean="0"/>
          </a:p>
        </p:txBody>
      </p:sp>
      <p:pic>
        <p:nvPicPr>
          <p:cNvPr id="25602" name="Picture 2" descr="http://0.tqn.com/d/pottery/1/0/4/2/-/-/cylin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Slab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base using the slab method.  Base should be about the thickness of your pinky finger.</a:t>
            </a:r>
            <a:endParaRPr lang="en-CA" dirty="0"/>
          </a:p>
        </p:txBody>
      </p:sp>
      <p:pic>
        <p:nvPicPr>
          <p:cNvPr id="26628" name="Picture 4" descr="http://0.tqn.com/d/pottery/1/0/Z/0/-/-/sla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coils.  Coils should be rolled out so that they are even and round.  A good method is to roll using the entire palm of your hand from bottom to top. </a:t>
            </a:r>
            <a:endParaRPr lang="en-CA" dirty="0"/>
          </a:p>
        </p:txBody>
      </p:sp>
      <p:pic>
        <p:nvPicPr>
          <p:cNvPr id="24578" name="Picture 2" descr="http://www.make-fabulous-cakes.com/images/clay-gun-ro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42900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coil to slab bottom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34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Begin placing your coil on the top part of the bottom slab – not the sides.  Doing it this way results in a much stronger joint.  Make sure to score and slip the surfaces being stuck together.  Once the first coil is in place you can cut off the excess slab.</a:t>
            </a:r>
            <a:endParaRPr lang="en-CA" dirty="0"/>
          </a:p>
        </p:txBody>
      </p:sp>
      <p:pic>
        <p:nvPicPr>
          <p:cNvPr id="23554" name="Picture 2" descr="http://0.tqn.com/d/pottery/1/0/M/-/-/-/1stc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3312368" cy="2484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coil to coil to coil…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50576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The strongest joints are welded on both the interior and exterior of the wall. </a:t>
            </a:r>
            <a:endParaRPr lang="en-CA" dirty="0" smtClean="0"/>
          </a:p>
          <a:p>
            <a:r>
              <a:rPr lang="en-US" dirty="0" smtClean="0"/>
              <a:t>Welding is simply using your thumb on the inside surface moving downward, and your fingers on the outer surface moving upward.</a:t>
            </a:r>
            <a:endParaRPr lang="en-CA" dirty="0" smtClean="0"/>
          </a:p>
          <a:p>
            <a:r>
              <a:rPr lang="en-US" dirty="0" smtClean="0"/>
              <a:t>Welding will thin the walls and expand them outward.  Take coil thickness into consideration when coil building.  Coils need to be thicker than the final wall will be.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22532" name="Picture 4" descr="http://0.tqn.com/d/pottery/1/0/g/3/-/-/pitcher_coil_we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80928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Inward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22584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The natural inclination of the clay is to expand and move outward. To move the wall inward, coils need to be applied to the inner </a:t>
            </a:r>
            <a:r>
              <a:rPr lang="en-CA" dirty="0" smtClean="0"/>
              <a:t>portion </a:t>
            </a:r>
            <a:r>
              <a:rPr lang="en-CA" dirty="0" smtClean="0"/>
              <a:t>of the uppermost row. </a:t>
            </a:r>
            <a:endParaRPr lang="en-CA" dirty="0" smtClean="0"/>
          </a:p>
          <a:p>
            <a:r>
              <a:rPr lang="en-CA" dirty="0" smtClean="0"/>
              <a:t>Another way to move inward would be to reverse your welding technique. </a:t>
            </a:r>
          </a:p>
          <a:p>
            <a:r>
              <a:rPr lang="en-US" dirty="0" smtClean="0"/>
              <a:t>Coils can be time consuming – cover your projects between working on them.  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33794" name="Picture 2" descr="http://0.tqn.com/d/pottery/1/0/H/5/-/-/vent_coil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297832" cy="2297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Coil Ceramics</a:t>
            </a:r>
            <a:endParaRPr lang="en-CA" dirty="0"/>
          </a:p>
        </p:txBody>
      </p:sp>
      <p:pic>
        <p:nvPicPr>
          <p:cNvPr id="31746" name="Picture 2" descr="http://4.bp.blogspot.com/-h3xImzGSwZg/TWtQ5Lvq1MI/AAAAAAAAAAg/fjBhJQOC1vo/s1600/2%2Bclose%2Bup%2Bp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3214029" cy="2412193"/>
          </a:xfrm>
          <a:prstGeom prst="rect">
            <a:avLst/>
          </a:prstGeom>
          <a:noFill/>
        </p:spPr>
      </p:pic>
      <p:pic>
        <p:nvPicPr>
          <p:cNvPr id="31748" name="Picture 4" descr="http://1.bp.blogspot.com/-6u7D72_vrx4/TWsUXld1SQI/AAAAAAAAAAs/JI6a1TCtKao/s1600/mata-otiz-style-ceramic-coil-pot-view-two-dan-sh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284984"/>
            <a:ext cx="3132348" cy="2088232"/>
          </a:xfrm>
          <a:prstGeom prst="rect">
            <a:avLst/>
          </a:prstGeom>
          <a:noFill/>
        </p:spPr>
      </p:pic>
      <p:pic>
        <p:nvPicPr>
          <p:cNvPr id="31750" name="Picture 6" descr="http://3.bp.blogspot.com/-kwn1VypGIf4/TWWSM1OANoI/AAAAAAAAAD0/kvk0yHVnk80/s1600/Screen%2Bshot%2B2011-02-23%2Bat%2B12.57.10%2BP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764704"/>
            <a:ext cx="2808312" cy="4567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282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Coil Building</vt:lpstr>
      <vt:lpstr>Wedge Clay</vt:lpstr>
      <vt:lpstr>Make Slab </vt:lpstr>
      <vt:lpstr>Coil</vt:lpstr>
      <vt:lpstr>Add coil to slab bottom</vt:lpstr>
      <vt:lpstr>Add coil to coil to coil…</vt:lpstr>
      <vt:lpstr>Moving Inward</vt:lpstr>
      <vt:lpstr>Examples of Coil Ceramics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Coil Building</dc:title>
  <dc:creator>Steph</dc:creator>
  <cp:lastModifiedBy>Steph</cp:lastModifiedBy>
  <cp:revision>3</cp:revision>
  <dcterms:created xsi:type="dcterms:W3CDTF">2011-03-03T19:14:03Z</dcterms:created>
  <dcterms:modified xsi:type="dcterms:W3CDTF">2011-03-03T19:39:08Z</dcterms:modified>
</cp:coreProperties>
</file>