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BB890-B389-4EDF-AC52-010A006C787B}" type="datetimeFigureOut">
              <a:rPr lang="en-CA" smtClean="0"/>
              <a:t>26/10/2010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795E-5536-4C85-8B8A-D71C18F7C22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852936"/>
            <a:ext cx="131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PINCH POTS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Pinch pot step 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2857500" cy="2190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8916" name="Picture 4" descr="Pinch pot step tw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4664"/>
            <a:ext cx="2857500" cy="2419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8918" name="Picture 6" descr="Pinch pot step thre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84984"/>
            <a:ext cx="2857500" cy="2762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8920" name="Picture 8" descr="Pinch pot step fi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429000"/>
            <a:ext cx="2857500" cy="2524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piffywafer.com/robin/sculpture/IMG_2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3810000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628" name="Picture 4" descr="http://www.artawakening.com/perry/images/raku04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140968"/>
            <a:ext cx="2857500" cy="2657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artawakening.com/perry/images/raku06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28575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4" name="Picture 4" descr="Raku potte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924944"/>
            <a:ext cx="2857500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6" name="Picture 6" descr="Raku potte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3933056"/>
            <a:ext cx="2857500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princetonol.com/groups/iad/artroom/Vivian/Vivian-pin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3209925" cy="4114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4580" name="Picture 4" descr="http://2.bp.blogspot.com/_6Eojo_A9ikk/SK2srvqE9WI/AAAAAAAAAYQ/izKaeXriBfw/s400/148CarvedBow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08920"/>
            <a:ext cx="38100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</dc:creator>
  <cp:lastModifiedBy>Steph</cp:lastModifiedBy>
  <cp:revision>2</cp:revision>
  <dcterms:created xsi:type="dcterms:W3CDTF">2010-10-26T14:50:18Z</dcterms:created>
  <dcterms:modified xsi:type="dcterms:W3CDTF">2010-10-26T15:08:39Z</dcterms:modified>
</cp:coreProperties>
</file>